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4326-8530-433B-AB00-1D009470998C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9394-0728-486F-9987-BE798CBF4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09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4326-8530-433B-AB00-1D009470998C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9394-0728-486F-9987-BE798CBF4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35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4326-8530-433B-AB00-1D009470998C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9394-0728-486F-9987-BE798CBF4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09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4326-8530-433B-AB00-1D009470998C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9394-0728-486F-9987-BE798CBF4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05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4326-8530-433B-AB00-1D009470998C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9394-0728-486F-9987-BE798CBF4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08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4326-8530-433B-AB00-1D009470998C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9394-0728-486F-9987-BE798CBF4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92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4326-8530-433B-AB00-1D009470998C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9394-0728-486F-9987-BE798CBF4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35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4326-8530-433B-AB00-1D009470998C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9394-0728-486F-9987-BE798CBF4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35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4326-8530-433B-AB00-1D009470998C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9394-0728-486F-9987-BE798CBF4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68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4326-8530-433B-AB00-1D009470998C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9394-0728-486F-9987-BE798CBF4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43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24326-8530-433B-AB00-1D009470998C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9394-0728-486F-9987-BE798CBF4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86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24326-8530-433B-AB00-1D009470998C}" type="datetimeFigureOut">
              <a:rPr lang="ru-RU" smtClean="0"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99394-0728-486F-9987-BE798CBF4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33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1992" y="0"/>
            <a:ext cx="9325992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72" y="476672"/>
            <a:ext cx="4888704" cy="359265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8355" y="4568878"/>
            <a:ext cx="3052163" cy="228912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593377"/>
            <a:ext cx="3059832" cy="229487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088" y="4568878"/>
            <a:ext cx="3059832" cy="22948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50481"/>
            <a:ext cx="4139952" cy="421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5871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Дмитрий</cp:lastModifiedBy>
  <cp:revision>2</cp:revision>
  <dcterms:created xsi:type="dcterms:W3CDTF">2017-11-21T16:28:29Z</dcterms:created>
  <dcterms:modified xsi:type="dcterms:W3CDTF">2017-11-21T16:41:55Z</dcterms:modified>
</cp:coreProperties>
</file>